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3" r:id="rId3"/>
    <p:sldId id="274" r:id="rId4"/>
    <p:sldId id="265" r:id="rId5"/>
    <p:sldId id="266" r:id="rId6"/>
    <p:sldId id="267" r:id="rId7"/>
    <p:sldId id="277" r:id="rId8"/>
    <p:sldId id="275" r:id="rId9"/>
    <p:sldId id="276" r:id="rId10"/>
    <p:sldId id="278" r:id="rId11"/>
    <p:sldId id="280" r:id="rId12"/>
    <p:sldId id="291" r:id="rId13"/>
    <p:sldId id="284" r:id="rId14"/>
    <p:sldId id="285" r:id="rId15"/>
    <p:sldId id="290" r:id="rId16"/>
    <p:sldId id="286" r:id="rId17"/>
    <p:sldId id="287" r:id="rId18"/>
    <p:sldId id="288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26AA"/>
    <a:srgbClr val="FFCC99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1" autoAdjust="0"/>
    <p:restoredTop sz="94706" autoAdjust="0"/>
  </p:normalViewPr>
  <p:slideViewPr>
    <p:cSldViewPr>
      <p:cViewPr varScale="1">
        <p:scale>
          <a:sx n="77" d="100"/>
          <a:sy n="77" d="100"/>
        </p:scale>
        <p:origin x="-100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7406ECE-DFC0-40A6-B538-D9560F74FF29}" type="datetimeFigureOut">
              <a:rPr lang="ru-RU"/>
              <a:pPr>
                <a:defRPr/>
              </a:pPr>
              <a:t>12.10.2012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875AE63-8074-487B-B6C7-4EDA178351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A2CF381-446B-4343-9CBA-9C81ADC85C5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604D841-9FCA-4EF4-9D67-447991126F5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63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BFD309-D5D9-43A8-B026-4D8FAD74312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34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D7276E-9191-4F34-BF6B-D2408CB9EF0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55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764C0E-54AA-4C6E-B0A8-B4A221803D6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75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87459C3-6447-4369-A2EE-D95018C2522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47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9C528EA-D606-49FB-BE32-9644131F32B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68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DB9CF1F-BE49-4513-BA7D-D290684159F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88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136BC8-C17A-401E-BAED-B510B3627C4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06C418-33E2-42BC-898E-A9C69434E27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88CA9C2-8A07-4B7E-81EC-DF0995D0588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5AC981-FDFA-4E7E-9DDF-392744CE425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33F02C-6572-4A22-B356-588A5358952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19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F84FF9-F3C6-4000-A6B7-23024E6D1AE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CA59C26-109E-4BC4-A48B-29514645308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60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0C85417-367B-4148-B95D-B8E2FF0472F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01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A5A8C5-F1EC-4068-A234-01FF8E5D120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F99E5-EC9A-4458-9736-E87C860EE8A3}" type="datetimeFigureOut">
              <a:rPr lang="ru-RU"/>
              <a:pPr>
                <a:defRPr/>
              </a:pPr>
              <a:t>12.10.2012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1CE34-E0B8-429C-A147-C604D7E9B5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CD443-F546-4FFB-9583-CB1585E32B54}" type="datetimeFigureOut">
              <a:rPr lang="ru-RU"/>
              <a:pPr>
                <a:defRPr/>
              </a:pPr>
              <a:t>12.10.2012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0263B-8BB0-402E-A5C4-7A0B95A2A9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B2422-F708-4125-B055-6F101C39D335}" type="datetimeFigureOut">
              <a:rPr lang="ru-RU"/>
              <a:pPr>
                <a:defRPr/>
              </a:pPr>
              <a:t>12.10.2012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7BBD7-AE8D-4CAE-BA40-CBB4CDAE0F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71E15-2639-41C9-B0BB-65FE7893CD81}" type="datetimeFigureOut">
              <a:rPr lang="ru-RU"/>
              <a:pPr>
                <a:defRPr/>
              </a:pPr>
              <a:t>12.10.2012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CC3DD-58DF-4868-9925-DDAD4CDA8F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6B1D2-A0F1-4227-835A-98107E2947DF}" type="datetimeFigureOut">
              <a:rPr lang="ru-RU"/>
              <a:pPr>
                <a:defRPr/>
              </a:pPr>
              <a:t>12.10.2012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3F89E-CA97-4680-B5B3-88FB5DC89D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BA58B-2D88-4BCA-8646-8C13DDFBF1F0}" type="datetimeFigureOut">
              <a:rPr lang="ru-RU"/>
              <a:pPr>
                <a:defRPr/>
              </a:pPr>
              <a:t>12.10.2012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DD6C9-0672-42B7-A0AB-AF620E9B12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E7AB4-387F-420D-A80E-CBFE5A22C4E9}" type="datetimeFigureOut">
              <a:rPr lang="ru-RU"/>
              <a:pPr>
                <a:defRPr/>
              </a:pPr>
              <a:t>12.10.2012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1216F-7A0F-40E2-AAF1-A0D25E3E18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64242-745C-4F1C-A6B7-D2E6C5281CCF}" type="datetimeFigureOut">
              <a:rPr lang="ru-RU"/>
              <a:pPr>
                <a:defRPr/>
              </a:pPr>
              <a:t>12.10.2012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F9CE7-192C-4781-B647-57EF124152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395CE-7A6E-4732-87AC-B72268BCF257}" type="datetimeFigureOut">
              <a:rPr lang="ru-RU"/>
              <a:pPr>
                <a:defRPr/>
              </a:pPr>
              <a:t>12.10.2012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F9EFE-7859-44FF-8BA1-9A5267155C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91FE4-2EF5-45BA-BA3B-DCBAC5AAE5FC}" type="datetimeFigureOut">
              <a:rPr lang="ru-RU"/>
              <a:pPr>
                <a:defRPr/>
              </a:pPr>
              <a:t>12.10.2012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5282F-39F2-4FDE-8309-966DA38104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9FF70-6A95-475B-B77C-50AD7DE6F0A8}" type="datetimeFigureOut">
              <a:rPr lang="ru-RU"/>
              <a:pPr>
                <a:defRPr/>
              </a:pPr>
              <a:t>12.10.2012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99C50-1A35-43C9-AC37-71E324BF70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632E60A-439E-47C7-A96B-FF5006D618DC}" type="datetimeFigureOut">
              <a:rPr lang="ru-RU"/>
              <a:pPr>
                <a:defRPr/>
              </a:pPr>
              <a:t>12.10.2012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B94426B-0996-4DE9-9135-CA1AFC38BB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3"/>
          <p:cNvSpPr>
            <a:spLocks noGrp="1"/>
          </p:cNvSpPr>
          <p:nvPr>
            <p:ph type="title"/>
          </p:nvPr>
        </p:nvSpPr>
        <p:spPr>
          <a:xfrm>
            <a:off x="142875" y="142875"/>
            <a:ext cx="9001125" cy="857250"/>
          </a:xfrm>
        </p:spPr>
        <p:txBody>
          <a:bodyPr/>
          <a:lstStyle/>
          <a:p>
            <a:r>
              <a:rPr lang="ru-RU" b="1" i="1" smtClean="0">
                <a:latin typeface="Arno Pro Smbd"/>
              </a:rPr>
              <a:t>Намжил Нанзатович Цыбиков</a:t>
            </a:r>
          </a:p>
        </p:txBody>
      </p:sp>
      <p:pic>
        <p:nvPicPr>
          <p:cNvPr id="7" name="Содержимое 6" descr="портрет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41533" y="1292207"/>
            <a:ext cx="4214843" cy="5143536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Копия Фото Цыбикова\Изображение 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285728"/>
            <a:ext cx="7572428" cy="5205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202" name="TextBox 2"/>
          <p:cNvSpPr txBox="1">
            <a:spLocks noChangeArrowheads="1"/>
          </p:cNvSpPr>
          <p:nvPr/>
        </p:nvSpPr>
        <p:spPr bwMode="auto">
          <a:xfrm>
            <a:off x="1571625" y="5661025"/>
            <a:ext cx="67151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latin typeface="Arno Pro"/>
              </a:rPr>
              <a:t>Первые члены команды </a:t>
            </a:r>
          </a:p>
          <a:p>
            <a:pPr algn="ctr"/>
            <a:r>
              <a:rPr lang="ru-RU" sz="2800" b="1" i="1">
                <a:latin typeface="Arno Pro"/>
              </a:rPr>
              <a:t>Н.Н. Цыбикова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Цыбиков\группа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0133" y="571480"/>
            <a:ext cx="6643734" cy="4714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5298" name="TextBox 2"/>
          <p:cNvSpPr txBox="1">
            <a:spLocks noChangeArrowheads="1"/>
          </p:cNvSpPr>
          <p:nvPr/>
        </p:nvSpPr>
        <p:spPr bwMode="auto">
          <a:xfrm>
            <a:off x="1285875" y="5715000"/>
            <a:ext cx="657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latin typeface="Arno Pro"/>
              </a:rPr>
              <a:t>Первые аспиранты Н.Н. Цыбикова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61442" name="Рисунок 0" descr="7.jpg"/>
          <p:cNvPicPr>
            <a:picLocks noChangeAspect="1" noChangeArrowheads="1"/>
          </p:cNvPicPr>
          <p:nvPr/>
        </p:nvPicPr>
        <p:blipFill>
          <a:blip r:embed="rId2">
            <a:lum contrast="-20000"/>
          </a:blip>
          <a:srcRect t="2467"/>
          <a:stretch>
            <a:fillRect/>
          </a:stretch>
        </p:blipFill>
        <p:spPr bwMode="auto">
          <a:xfrm>
            <a:off x="0" y="785813"/>
            <a:ext cx="9144000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Цыбиков\с саблей.jpg"/>
          <p:cNvPicPr>
            <a:picLocks noChangeAspect="1" noChangeArrowheads="1"/>
          </p:cNvPicPr>
          <p:nvPr/>
        </p:nvPicPr>
        <p:blipFill>
          <a:blip r:embed="rId3"/>
          <a:srcRect l="3200" t="1124" r="2385"/>
          <a:stretch>
            <a:fillRect/>
          </a:stretch>
        </p:blipFill>
        <p:spPr bwMode="auto">
          <a:xfrm>
            <a:off x="2571736" y="285728"/>
            <a:ext cx="4214842" cy="628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Документы Лены\Юбилей Цыбикова\В просмотр\коллаж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8786874" cy="6465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Блок-схема: перфолента 2"/>
          <p:cNvSpPr/>
          <p:nvPr/>
        </p:nvSpPr>
        <p:spPr>
          <a:xfrm rot="21173555">
            <a:off x="3086100" y="2784475"/>
            <a:ext cx="3338513" cy="727075"/>
          </a:xfrm>
          <a:prstGeom prst="flowChartPunchedTap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tx1"/>
                </a:solidFill>
                <a:latin typeface="Arno Pro Smbd" pitchFamily="18" charset="0"/>
              </a:rPr>
              <a:t>Кафедра в разные годы</a:t>
            </a:r>
            <a:endParaRPr lang="ru-RU" sz="2400" b="1" i="1" dirty="0">
              <a:solidFill>
                <a:schemeClr val="tx1"/>
              </a:solidFill>
              <a:latin typeface="Arno Pro Smb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D:\Документы Лены\Юбилей Цыбикова\В просмотр\ген деревофинал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638" y="71438"/>
            <a:ext cx="8594725" cy="678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Блок-схема: перфолента 3"/>
          <p:cNvSpPr/>
          <p:nvPr/>
        </p:nvSpPr>
        <p:spPr>
          <a:xfrm rot="20744735">
            <a:off x="5459413" y="5443538"/>
            <a:ext cx="3603625" cy="871537"/>
          </a:xfrm>
          <a:prstGeom prst="flowChartPunchedTape">
            <a:avLst/>
          </a:prstGeom>
          <a:solidFill>
            <a:schemeClr val="bg1"/>
          </a:solidFill>
          <a:ln>
            <a:solidFill>
              <a:srgbClr val="2F26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Н</a:t>
            </a:r>
            <a:endParaRPr lang="ru-RU" dirty="0"/>
          </a:p>
        </p:txBody>
      </p:sp>
      <p:sp>
        <p:nvSpPr>
          <p:cNvPr id="66563" name="TextBox 4"/>
          <p:cNvSpPr txBox="1">
            <a:spLocks noChangeArrowheads="1"/>
          </p:cNvSpPr>
          <p:nvPr/>
        </p:nvSpPr>
        <p:spPr bwMode="auto">
          <a:xfrm rot="-1153016">
            <a:off x="5486400" y="5680075"/>
            <a:ext cx="3590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latin typeface="Arno Pro Smbd"/>
              </a:rPr>
              <a:t>Научное древо Цыбикова Н.Н</a:t>
            </a:r>
            <a:r>
              <a:rPr lang="ru-RU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Документы Лены\Юбилей Цыбикова\В просмотр\любов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1505" y="500042"/>
            <a:ext cx="7500990" cy="4896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3730" name="TextBox 2"/>
          <p:cNvSpPr txBox="1">
            <a:spLocks noChangeArrowheads="1"/>
          </p:cNvSpPr>
          <p:nvPr/>
        </p:nvSpPr>
        <p:spPr bwMode="auto">
          <a:xfrm>
            <a:off x="1285875" y="5715000"/>
            <a:ext cx="69294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latin typeface="Arno Pro"/>
              </a:rPr>
              <a:t>2 курс ЧГМИ, 1968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Цыбиков\семь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142852"/>
            <a:ext cx="4071966" cy="5986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5778" name="TextBox 2"/>
          <p:cNvSpPr txBox="1">
            <a:spLocks noChangeArrowheads="1"/>
          </p:cNvSpPr>
          <p:nvPr/>
        </p:nvSpPr>
        <p:spPr bwMode="auto">
          <a:xfrm>
            <a:off x="2286000" y="6215063"/>
            <a:ext cx="5670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latin typeface="Arno Pro Smbd"/>
              </a:rPr>
              <a:t>Семья Цыбиковых, 2000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окументы Лены\Юбилей Цыбикова\В просмотр\коллаж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8904"/>
            <a:ext cx="8286808" cy="5643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Блок-схема: перфолента 2"/>
          <p:cNvSpPr/>
          <p:nvPr/>
        </p:nvSpPr>
        <p:spPr>
          <a:xfrm>
            <a:off x="785813" y="5857875"/>
            <a:ext cx="7715250" cy="804863"/>
          </a:xfrm>
          <a:prstGeom prst="flowChartPunched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Про</a:t>
            </a:r>
            <a:endParaRPr lang="ru-RU" dirty="0"/>
          </a:p>
        </p:txBody>
      </p:sp>
      <p:sp>
        <p:nvSpPr>
          <p:cNvPr id="77827" name="TextBox 3"/>
          <p:cNvSpPr txBox="1">
            <a:spLocks noChangeArrowheads="1"/>
          </p:cNvSpPr>
          <p:nvPr/>
        </p:nvSpPr>
        <p:spPr bwMode="auto">
          <a:xfrm>
            <a:off x="714375" y="6000750"/>
            <a:ext cx="7786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latin typeface="Arno Pro Smbd"/>
              </a:rPr>
              <a:t>Профессор Цыбиков Н.Н.!!!  Ну кто ж его не знает!!!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дедушка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7289" r="7289"/>
          <a:stretch>
            <a:fillRect/>
          </a:stretch>
        </p:blipFill>
        <p:spPr>
          <a:xfrm>
            <a:off x="1519216" y="233340"/>
            <a:ext cx="6072230" cy="4643469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435" name="Текст 3"/>
          <p:cNvSpPr>
            <a:spLocks noGrp="1"/>
          </p:cNvSpPr>
          <p:nvPr>
            <p:ph type="body" sz="half" idx="2"/>
          </p:nvPr>
        </p:nvSpPr>
        <p:spPr>
          <a:xfrm>
            <a:off x="250825" y="5157788"/>
            <a:ext cx="8572500" cy="863600"/>
          </a:xfrm>
        </p:spPr>
        <p:txBody>
          <a:bodyPr/>
          <a:lstStyle/>
          <a:p>
            <a:pPr algn="ctr"/>
            <a:r>
              <a:rPr lang="ru-RU" sz="3400" b="1" i="1" smtClean="0">
                <a:latin typeface="Arno Pro"/>
              </a:rPr>
              <a:t>Н. Ц. и Х. Ц. Цыбиковы, родители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Цыбиков\Untitled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214290"/>
            <a:ext cx="2571768" cy="628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770" name="TextBox 2"/>
          <p:cNvSpPr txBox="1">
            <a:spLocks noChangeArrowheads="1"/>
          </p:cNvSpPr>
          <p:nvPr/>
        </p:nvSpPr>
        <p:spPr bwMode="auto">
          <a:xfrm>
            <a:off x="3929063" y="5072063"/>
            <a:ext cx="4857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>
                <a:latin typeface="Arno Pro Smbd"/>
              </a:rPr>
              <a:t>Намжил Цыбиков – студент!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Копия Фото Цыбикова\Изображение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5474" y="358752"/>
            <a:ext cx="3786214" cy="5715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866" name="TextBox 2"/>
          <p:cNvSpPr txBox="1">
            <a:spLocks noChangeArrowheads="1"/>
          </p:cNvSpPr>
          <p:nvPr/>
        </p:nvSpPr>
        <p:spPr bwMode="auto">
          <a:xfrm>
            <a:off x="4500563" y="476250"/>
            <a:ext cx="4214812" cy="502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 b="1" i="1">
                <a:latin typeface="Arno Pro"/>
              </a:rPr>
              <a:t>Учитель!</a:t>
            </a:r>
          </a:p>
          <a:p>
            <a:pPr algn="ctr"/>
            <a:endParaRPr lang="ru-RU" sz="5400" b="1" i="1">
              <a:latin typeface="Arno Pro"/>
            </a:endParaRPr>
          </a:p>
          <a:p>
            <a:pPr algn="ctr"/>
            <a:endParaRPr lang="ru-RU" sz="5400" b="1" i="1">
              <a:latin typeface="Arno Pro"/>
            </a:endParaRPr>
          </a:p>
          <a:p>
            <a:pPr algn="ctr"/>
            <a:r>
              <a:rPr lang="ru-RU" sz="5400" b="1" i="1">
                <a:latin typeface="Arno Pro"/>
              </a:rPr>
              <a:t>Борис Ильич Кузник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Копия Фото Цыбикова\Изображение 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642918"/>
            <a:ext cx="7143800" cy="4786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914" name="TextBox 2"/>
          <p:cNvSpPr txBox="1">
            <a:spLocks noChangeArrowheads="1"/>
          </p:cNvSpPr>
          <p:nvPr/>
        </p:nvSpPr>
        <p:spPr bwMode="auto">
          <a:xfrm>
            <a:off x="2071688" y="5929313"/>
            <a:ext cx="5143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>
                <a:latin typeface="Arno Pro"/>
              </a:rPr>
              <a:t>Идет эксперимент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Цыбиков\6 курс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85728"/>
            <a:ext cx="8215314" cy="5286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1000125" y="5643563"/>
            <a:ext cx="74295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>
                <a:latin typeface="Arno Pro"/>
              </a:rPr>
              <a:t>1973 год, 6 курс, в центре – </a:t>
            </a:r>
          </a:p>
          <a:p>
            <a:pPr algn="ctr"/>
            <a:r>
              <a:rPr lang="ru-RU" sz="3200" b="1" i="1">
                <a:latin typeface="Arno Pro"/>
              </a:rPr>
              <a:t>Г.Е. Шмеркин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Цыбиков\выбор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357166"/>
            <a:ext cx="7572428" cy="4603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3010" name="TextBox 2"/>
          <p:cNvSpPr txBox="1">
            <a:spLocks noChangeArrowheads="1"/>
          </p:cNvSpPr>
          <p:nvPr/>
        </p:nvSpPr>
        <p:spPr bwMode="auto">
          <a:xfrm>
            <a:off x="1714500" y="5429250"/>
            <a:ext cx="6429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>
                <a:latin typeface="Arno Pro"/>
              </a:rPr>
              <a:t>Предвыборная компания, 1993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Цыбиков\оди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428604"/>
            <a:ext cx="2714644" cy="5786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5058" name="TextBox 2"/>
          <p:cNvSpPr txBox="1">
            <a:spLocks noChangeArrowheads="1"/>
          </p:cNvSpPr>
          <p:nvPr/>
        </p:nvSpPr>
        <p:spPr bwMode="auto">
          <a:xfrm>
            <a:off x="4429125" y="5000625"/>
            <a:ext cx="4000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latin typeface="Arno Pro"/>
              </a:rPr>
              <a:t>Почти взрослая жизнь!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Копия Фото Цыбикова\Изображение 017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1295674" y="350891"/>
            <a:ext cx="7117752" cy="4938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9154" name="TextBox 4"/>
          <p:cNvSpPr txBox="1">
            <a:spLocks noChangeArrowheads="1"/>
          </p:cNvSpPr>
          <p:nvPr/>
        </p:nvSpPr>
        <p:spPr bwMode="auto">
          <a:xfrm>
            <a:off x="642938" y="5589588"/>
            <a:ext cx="8001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latin typeface="Arno Pro"/>
              </a:rPr>
              <a:t>На переднем плане – Н.Н. Цыбиков </a:t>
            </a:r>
          </a:p>
          <a:p>
            <a:pPr algn="ctr"/>
            <a:r>
              <a:rPr lang="ru-RU" sz="2800" b="1" i="1">
                <a:latin typeface="Arno Pro"/>
              </a:rPr>
              <a:t>и  Л.П. Малежик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96</Words>
  <Application>Microsoft Office PowerPoint</Application>
  <PresentationFormat>Экран (4:3)</PresentationFormat>
  <Paragraphs>41</Paragraphs>
  <Slides>18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Calibri</vt:lpstr>
      <vt:lpstr>Arial</vt:lpstr>
      <vt:lpstr>Arno Pro Smbd</vt:lpstr>
      <vt:lpstr>Arno Pro</vt:lpstr>
      <vt:lpstr>Тема Office</vt:lpstr>
      <vt:lpstr>Намжил Нанзатович Цыбиков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Намжил Нанзатович Цыбиков</dc:title>
  <dc:creator>Пруткин</dc:creator>
  <cp:lastModifiedBy>НЮКалашникова</cp:lastModifiedBy>
  <cp:revision>126</cp:revision>
  <dcterms:created xsi:type="dcterms:W3CDTF">2009-06-10T09:14:04Z</dcterms:created>
  <dcterms:modified xsi:type="dcterms:W3CDTF">2012-10-12T00:05:50Z</dcterms:modified>
</cp:coreProperties>
</file>